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T Sans Narrow"/>
      <p:regular r:id="rId12"/>
      <p:bold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0B5AB579-8327-4114-996F-C2D324AD69FF}">
  <a:tblStyle styleId="{0B5AB579-8327-4114-996F-C2D324AD69FF}" styleName="Table_0">
    <a:wholeTbl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Narrow-bold.fntdata"/><Relationship Id="rId12" Type="http://schemas.openxmlformats.org/officeDocument/2006/relationships/font" Target="fonts/PTSansNarrow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Biology Final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Regulation of Human Heart Rate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(Aijah, Mandalyn, Ziggy, and Johnny)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Research Question 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We want to find out if women or men’s heart rate increases more after physical activity.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Hypothesis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After discussing within our group we decided that the hypothesis we wanted to test was: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Physical activity increases beats per minute (BPM) more in men than women.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Procedure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Assign roles of subject, timer, two pulse measurers (one person for each wrist) , to every member in the group.</a:t>
            </a:r>
          </a:p>
          <a:p>
            <a:pPr indent="-228600" lvl="0" marL="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Assess and document resting heart rate of subject. </a:t>
            </a:r>
          </a:p>
          <a:p>
            <a:pPr indent="-228600" lvl="0" marL="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Walk up and down stairs three times.</a:t>
            </a:r>
          </a:p>
          <a:p>
            <a:pPr indent="-228600" lvl="0" marL="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Measure subjects heart rate and document results.</a:t>
            </a:r>
          </a:p>
          <a:p>
            <a:pPr indent="-228600" lvl="0" marL="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Compare results from steps 2 and 4.</a:t>
            </a:r>
          </a:p>
          <a:p>
            <a:pPr indent="-228600" lvl="0" marL="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Reassign roles until every member has had a turn to be the subject. 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Calculate the difference of each subject to see the heart rate increase.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Main Results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									</a:t>
            </a:r>
          </a:p>
        </p:txBody>
      </p:sp>
      <p:graphicFrame>
        <p:nvGraphicFramePr>
          <p:cNvPr id="92" name="Shape 92"/>
          <p:cNvGraphicFramePr/>
          <p:nvPr/>
        </p:nvGraphicFramePr>
        <p:xfrm>
          <a:off x="1334175" y="1191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{0B5AB579-8327-4114-996F-C2D324AD69FF}</a:tableStyleId>
              </a:tblPr>
              <a:tblGrid>
                <a:gridCol w="1011775"/>
                <a:gridCol w="1011775"/>
                <a:gridCol w="1011775"/>
                <a:gridCol w="1011775"/>
              </a:tblGrid>
              <a:tr h="4561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Resting Heart Rate (BPM)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Heart Rate After Physical Activity (BPM)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Difference in Heart Rate </a:t>
                      </a:r>
                    </a:p>
                  </a:txBody>
                  <a:tcPr marT="63500" marB="63500" marR="63500" marL="63500"/>
                </a:tc>
              </a:tr>
              <a:tr h="209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Mandalyn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42 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78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36</a:t>
                      </a:r>
                    </a:p>
                  </a:txBody>
                  <a:tcPr marT="63500" marB="63500" marR="63500" marL="63500"/>
                </a:tc>
              </a:tr>
              <a:tr h="209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Aijah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72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</a:p>
                  </a:txBody>
                  <a:tcPr marT="63500" marB="63500" marR="63500" marL="63500"/>
                </a:tc>
              </a:tr>
              <a:tr h="209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Johnny 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51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92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41</a:t>
                      </a:r>
                    </a:p>
                  </a:txBody>
                  <a:tcPr marT="63500" marB="63500" marR="63500" marL="63500"/>
                </a:tc>
              </a:tr>
              <a:tr h="209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Ziggy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108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</a:t>
                      </a: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graphicFrame>
        <p:nvGraphicFramePr>
          <p:cNvPr id="93" name="Shape 93"/>
          <p:cNvGraphicFramePr/>
          <p:nvPr/>
        </p:nvGraphicFramePr>
        <p:xfrm>
          <a:off x="6314950" y="20192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{0B5AB579-8327-4114-996F-C2D324AD69FF}</a:tableStyleId>
              </a:tblPr>
              <a:tblGrid>
                <a:gridCol w="676275"/>
                <a:gridCol w="1533525"/>
              </a:tblGrid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Gender 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Average increase in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Heart Rate (BPM) 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Men 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34.5</a:t>
                      </a: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Women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 </a:t>
                      </a: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group came to the conclusion that although seemingly slight, the results from the experiment backed up our hypothesis on the fact that men have a higher increase in heart rate when doing physical activity than women.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Though our experiment does support our hypothesis, our results were so insignificant that we came to the conclusion that our experiment isn’t conclusive enough to make a statement.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